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1" r:id="rId28"/>
    <p:sldId id="282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48" autoAdjust="0"/>
  </p:normalViewPr>
  <p:slideViewPr>
    <p:cSldViewPr>
      <p:cViewPr>
        <p:scale>
          <a:sx n="73" d="100"/>
          <a:sy n="73" d="100"/>
        </p:scale>
        <p:origin x="-129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BCE1A-6178-4DCB-A54F-D08725ECED5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5968D-A27E-401A-B9E0-AF21530603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Align-</a:t>
            </a:r>
            <a:r>
              <a:rPr lang="en-US" dirty="0" err="1" smtClean="0"/>
              <a:t>iem</a:t>
            </a:r>
            <a:r>
              <a:rPr lang="en-US" dirty="0" smtClean="0"/>
              <a:t> : it align all the item in center.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5968D-A27E-401A-B9E0-AF21530603A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 </a:t>
            </a:r>
            <a:r>
              <a:rPr lang="en-US" dirty="0" smtClean="0"/>
              <a:t>align-self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property specifies the alignment for the selected item inside the flexible container.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the flex items at the center of the container: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5968D-A27E-401A-B9E0-AF21530603A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showVerticalScrollIndicator</a:t>
            </a:r>
            <a:r>
              <a:rPr lang="en-US" dirty="0" smtClean="0"/>
              <a:t>-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Boolean value that controls whether the vertical scroll indicator is visible.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5968D-A27E-401A-B9E0-AF21530603A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8044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170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3225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073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554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932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8501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81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113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4229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392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6600-DE81-45C0-9610-EFF1B530FD80}" type="datetimeFigureOut">
              <a:rPr lang="en-IN" smtClean="0"/>
              <a:pPr/>
              <a:t>06-07-2021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42211-A60E-46EA-B85A-8687932448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268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Rs72pRwXIz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channel/UCtHDooIvleW-X70iPy1FK1Q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19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47339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43243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1525" y="4221088"/>
            <a:ext cx="768890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013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(22) Login &amp; Signup Screen UI Design Tutorial in React Native - YouTube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232410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513" y="2684433"/>
            <a:ext cx="22669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80928"/>
            <a:ext cx="218122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722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Design phase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772816"/>
            <a:ext cx="3409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857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click get started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484784"/>
            <a:ext cx="4363963" cy="514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write the </a:t>
            </a:r>
            <a:r>
              <a:rPr lang="en-US" dirty="0" err="1" smtClean="0"/>
              <a:t>img</a:t>
            </a:r>
            <a:r>
              <a:rPr lang="en-US" dirty="0" smtClean="0"/>
              <a:t> display</a:t>
            </a:r>
          </a:p>
          <a:p>
            <a:r>
              <a:rPr lang="en-US" dirty="0" smtClean="0"/>
              <a:t>We can see password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2492896"/>
            <a:ext cx="4455021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sign up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display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539839"/>
            <a:ext cx="4328145" cy="531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Header and footer create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124744"/>
            <a:ext cx="881261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3140968"/>
            <a:ext cx="281485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image in header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44938"/>
            <a:ext cx="8640960" cy="547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custom button colors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7199977" cy="348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LinearGrediant,material</a:t>
            </a:r>
            <a:r>
              <a:rPr lang="en-US" dirty="0" smtClean="0"/>
              <a:t> icon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85393"/>
            <a:ext cx="8676456" cy="547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Page1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(22) Freaky </a:t>
            </a:r>
            <a:r>
              <a:rPr lang="en-IN" dirty="0" err="1" smtClean="0">
                <a:hlinkClick r:id="rId2"/>
              </a:rPr>
              <a:t>ITians</a:t>
            </a:r>
            <a:r>
              <a:rPr lang="en-IN" dirty="0" smtClean="0">
                <a:hlinkClick r:id="rId2"/>
              </a:rPr>
              <a:t> - YouTube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2724150" cy="452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911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animation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00808"/>
            <a:ext cx="7128792" cy="472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bounceIn</a:t>
            </a:r>
            <a:r>
              <a:rPr lang="en-US" dirty="0" smtClean="0"/>
              <a:t> animation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9541" y="1484784"/>
            <a:ext cx="9413541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fadeInUPBig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79889"/>
            <a:ext cx="8479663" cy="480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in header and 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848872" cy="457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font and feather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486608"/>
            <a:ext cx="8577773" cy="49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429000"/>
            <a:ext cx="27051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onChangeText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448" y="1628800"/>
            <a:ext cx="845877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bounceIn</a:t>
            </a:r>
            <a:r>
              <a:rPr lang="en-US" dirty="0" smtClean="0"/>
              <a:t> animation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7573"/>
            <a:ext cx="8280920" cy="5059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005064"/>
            <a:ext cx="30765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margintop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672" y="1484784"/>
            <a:ext cx="8305792" cy="478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3"/>
            <a:ext cx="8136904" cy="502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3933056"/>
            <a:ext cx="3798601" cy="266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change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16110" cy="455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Page2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6895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066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7839075" cy="460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61941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</a:t>
            </a:r>
            <a:r>
              <a:rPr lang="en-US" dirty="0" err="1" smtClean="0"/>
              <a:t>animatible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833133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statusbar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748464" cy="5315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Page3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384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281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Page4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08912" cy="384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064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Page4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90057"/>
            <a:ext cx="8460432" cy="352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532" y="5157192"/>
            <a:ext cx="82444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833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Button logout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648" y="1340768"/>
            <a:ext cx="954405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941168"/>
            <a:ext cx="5688632" cy="151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543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Button Share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5292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157192"/>
            <a:ext cx="5688632" cy="151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276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909638"/>
            <a:ext cx="89916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15668"/>
            <a:ext cx="31718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927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127</Words>
  <Application>Microsoft Office PowerPoint</Application>
  <PresentationFormat>On-screen Show (4:3)</PresentationFormat>
  <Paragraphs>41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Design Page1</vt:lpstr>
      <vt:lpstr>Design Page2</vt:lpstr>
      <vt:lpstr>Design Page3</vt:lpstr>
      <vt:lpstr>Design Page4</vt:lpstr>
      <vt:lpstr>Design Page4</vt:lpstr>
      <vt:lpstr>Button logout</vt:lpstr>
      <vt:lpstr>Button Share</vt:lpstr>
      <vt:lpstr>Slide 9</vt:lpstr>
      <vt:lpstr>Slide 10</vt:lpstr>
      <vt:lpstr>Slide 11</vt:lpstr>
      <vt:lpstr>Slide 12</vt:lpstr>
      <vt:lpstr>Slide 13</vt:lpstr>
      <vt:lpstr>Slide 14</vt:lpstr>
      <vt:lpstr>Slide 15</vt:lpstr>
      <vt:lpstr>Header and footer create </vt:lpstr>
      <vt:lpstr>Add image in header</vt:lpstr>
      <vt:lpstr>To create custom button colors</vt:lpstr>
      <vt:lpstr>LinearGrediant,material icon</vt:lpstr>
      <vt:lpstr>For animation </vt:lpstr>
      <vt:lpstr>bounceIn animation</vt:lpstr>
      <vt:lpstr>fadeInUPBig</vt:lpstr>
      <vt:lpstr>Flex in header and footer</vt:lpstr>
      <vt:lpstr>Awesome font and feather</vt:lpstr>
      <vt:lpstr>onChangeText</vt:lpstr>
      <vt:lpstr>bounceIn animation</vt:lpstr>
      <vt:lpstr>margintop</vt:lpstr>
      <vt:lpstr>password</vt:lpstr>
      <vt:lpstr>Icon change</vt:lpstr>
      <vt:lpstr>Sign in</vt:lpstr>
      <vt:lpstr>Sign up</vt:lpstr>
      <vt:lpstr>Footer animatible</vt:lpstr>
      <vt:lpstr>statusbar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sk</cp:lastModifiedBy>
  <cp:revision>31</cp:revision>
  <dcterms:created xsi:type="dcterms:W3CDTF">2021-07-06T04:49:44Z</dcterms:created>
  <dcterms:modified xsi:type="dcterms:W3CDTF">2021-07-06T11:30:48Z</dcterms:modified>
</cp:coreProperties>
</file>